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DM Sans" panose="020F0502020204030204" pitchFamily="2" charset="0"/>
      <p:regular r:id="rId16"/>
    </p:embeddedFont>
    <p:embeddedFont>
      <p:font typeface="Libre Baskerville" panose="020F0502020204030204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3510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kaggle.com/datasets/zeesolver/consumer-behavior-and-shopping-habits-datas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 Analysis Using 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Unlocking actionable insights from shopping behavior.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104209"/>
            <a:ext cx="343102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</a:t>
            </a:r>
            <a:r>
              <a:rPr lang="en-US" sz="2200" b="1" dirty="0" err="1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Parney</a:t>
            </a: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</a:t>
            </a:r>
            <a:r>
              <a:rPr lang="en-US" sz="2200" b="1" dirty="0" err="1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Nagacharanya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49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07381"/>
            <a:ext cx="13042821" cy="55771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97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379" y="3398877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1386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 Value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86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customers contribute significantly to revenue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243" y="3398877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13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Seasonal Trends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804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Seasonal trends impact shopping behavior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451396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66385"/>
            <a:ext cx="3050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Promotion Influence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Promotions and discounts influence demographics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1094" y="3267551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3022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Insights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33800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Simplified analysis with Power BI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043" y="4469249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3036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Actionable Strategies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3475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Enhanced customer engagement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924" y="5832872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Scope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559081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Incorporate more datasets and advanced techniques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You!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03898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Power BI and How It Helps?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62447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 is a business analytics tool by Microsoft that allows users to visualize data, create interactive reports and dashboards, and share insights. It integrates with various data sources, helping organizations make data-driven decisions efficiently.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Capabilities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0339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Actionable insights from raw data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4761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dashboards and reports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9183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Unified data from multiple sources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Journey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0965" y="2078117"/>
            <a:ext cx="14835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2859286" y="1967389"/>
            <a:ext cx="3236595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Identification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Classify customers and optimize strategies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12747" y="3186589"/>
            <a:ext cx="20478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7093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demographics, purchase history, transaction details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12747" y="4184213"/>
            <a:ext cx="20478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Processing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Clean, transform, and structure data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17866" y="5181838"/>
            <a:ext cx="19454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458259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(EDA)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patterns and customer clusters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305487"/>
            </a:avLst>
          </a:prstGeom>
          <a:solidFill>
            <a:srgbClr val="DDD3BA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20724" y="6179463"/>
            <a:ext cx="188833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2538413" y="6068735"/>
            <a:ext cx="355746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Development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Interactive visuals and key insights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53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Details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84308"/>
            <a:ext cx="3664863" cy="5109805"/>
          </a:xfrm>
          <a:prstGeom prst="roundRect">
            <a:avLst>
              <a:gd name="adj" fmla="val 25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18742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Shopping Trends 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16349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Acquired from Kaggle[</a:t>
            </a:r>
            <a:r>
              <a:rPr lang="en-US" sz="1750" u="sng" dirty="0">
                <a:solidFill>
                  <a:srgbClr val="AB8421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https://www.kaggle.com/datasets/zeesolver/consumer-behavior-and-shopping-habits-dataset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]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084308"/>
            <a:ext cx="3664863" cy="5109805"/>
          </a:xfrm>
          <a:prstGeom prst="roundRect">
            <a:avLst>
              <a:gd name="adj" fmla="val 25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318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Content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80916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demographics(Age,gender,location)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919901" y="3977164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history(frequency of purchase,products,transaction amount)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919901" y="550806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Transactional and behavioral data(Payment methods,shopping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968" y="547688"/>
            <a:ext cx="13097351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Building the Dashboard: A Step-by-Step Approach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694968" y="1565315"/>
            <a:ext cx="1323975" cy="1143953"/>
          </a:xfrm>
          <a:prstGeom prst="roundRect">
            <a:avLst>
              <a:gd name="adj" fmla="val 729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01065" y="1938695"/>
            <a:ext cx="110728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2217420" y="1763792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217420" y="2193131"/>
            <a:ext cx="615386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 duplicates, handle missing values, and standardize formats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2118122" y="2699742"/>
            <a:ext cx="11718131" cy="11430"/>
          </a:xfrm>
          <a:prstGeom prst="roundRect">
            <a:avLst>
              <a:gd name="adj" fmla="val 729726"/>
            </a:avLst>
          </a:prstGeom>
          <a:solidFill>
            <a:srgbClr val="DDD3BA"/>
          </a:solidFill>
          <a:ln/>
        </p:spPr>
      </p:sp>
      <p:sp>
        <p:nvSpPr>
          <p:cNvPr id="8" name="Shape 6"/>
          <p:cNvSpPr/>
          <p:nvPr/>
        </p:nvSpPr>
        <p:spPr>
          <a:xfrm>
            <a:off x="694968" y="2808446"/>
            <a:ext cx="2648069" cy="1143953"/>
          </a:xfrm>
          <a:prstGeom prst="roundRect">
            <a:avLst>
              <a:gd name="adj" fmla="val 729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01065" y="3181826"/>
            <a:ext cx="152876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3541514" y="3006923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Engineering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3541514" y="3436263"/>
            <a:ext cx="554033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calculated columns and group data for segmentation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3442216" y="3942874"/>
            <a:ext cx="10394037" cy="11430"/>
          </a:xfrm>
          <a:prstGeom prst="roundRect">
            <a:avLst>
              <a:gd name="adj" fmla="val 729726"/>
            </a:avLst>
          </a:prstGeom>
          <a:solidFill>
            <a:srgbClr val="DDD3BA"/>
          </a:solidFill>
          <a:ln/>
        </p:spPr>
      </p:sp>
      <p:sp>
        <p:nvSpPr>
          <p:cNvPr id="13" name="Shape 11"/>
          <p:cNvSpPr/>
          <p:nvPr/>
        </p:nvSpPr>
        <p:spPr>
          <a:xfrm>
            <a:off x="694968" y="4051578"/>
            <a:ext cx="3972044" cy="1143953"/>
          </a:xfrm>
          <a:prstGeom prst="roundRect">
            <a:avLst>
              <a:gd name="adj" fmla="val 729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01065" y="4424958"/>
            <a:ext cx="152876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4865489" y="4250055"/>
            <a:ext cx="410408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(EDA)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4865489" y="4679394"/>
            <a:ext cx="5156954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trends and correlations using statistical analysis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4766191" y="5186005"/>
            <a:ext cx="9070062" cy="11430"/>
          </a:xfrm>
          <a:prstGeom prst="roundRect">
            <a:avLst>
              <a:gd name="adj" fmla="val 729726"/>
            </a:avLst>
          </a:prstGeom>
          <a:solidFill>
            <a:srgbClr val="DDD3BA"/>
          </a:solidFill>
          <a:ln/>
        </p:spPr>
      </p:sp>
      <p:sp>
        <p:nvSpPr>
          <p:cNvPr id="18" name="Shape 16"/>
          <p:cNvSpPr/>
          <p:nvPr/>
        </p:nvSpPr>
        <p:spPr>
          <a:xfrm>
            <a:off x="694968" y="5294709"/>
            <a:ext cx="5296138" cy="1143953"/>
          </a:xfrm>
          <a:prstGeom prst="roundRect">
            <a:avLst>
              <a:gd name="adj" fmla="val 729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01065" y="5668089"/>
            <a:ext cx="145256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6189583" y="5493187"/>
            <a:ext cx="2822972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 Creation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6189583" y="5922526"/>
            <a:ext cx="4429839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Design charts, heatmaps, and graphs in Power BI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6090285" y="6429137"/>
            <a:ext cx="7745968" cy="11430"/>
          </a:xfrm>
          <a:prstGeom prst="roundRect">
            <a:avLst>
              <a:gd name="adj" fmla="val 729726"/>
            </a:avLst>
          </a:prstGeom>
          <a:solidFill>
            <a:srgbClr val="DDD3BA"/>
          </a:solidFill>
          <a:ln/>
        </p:spPr>
      </p:sp>
      <p:sp>
        <p:nvSpPr>
          <p:cNvPr id="23" name="Shape 21"/>
          <p:cNvSpPr/>
          <p:nvPr/>
        </p:nvSpPr>
        <p:spPr>
          <a:xfrm>
            <a:off x="694968" y="6537841"/>
            <a:ext cx="6620232" cy="1143953"/>
          </a:xfrm>
          <a:prstGeom prst="roundRect">
            <a:avLst>
              <a:gd name="adj" fmla="val 729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901065" y="6911221"/>
            <a:ext cx="140970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950" dirty="0"/>
          </a:p>
        </p:txBody>
      </p:sp>
      <p:sp>
        <p:nvSpPr>
          <p:cNvPr id="25" name="Text 23"/>
          <p:cNvSpPr/>
          <p:nvPr/>
        </p:nvSpPr>
        <p:spPr>
          <a:xfrm>
            <a:off x="7513677" y="6736318"/>
            <a:ext cx="2482334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Insights Extraction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513677" y="7165657"/>
            <a:ext cx="4877872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Formulate recommendations from data visualizations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15981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 Steps and DAX Functions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82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 Steps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Remove duplicates and outliers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Standardize date formats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columns for calculated metrics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30060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DAX Functions Used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SUM and AVERAGE for aggregated metrics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 for filtering and computing totals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RANKX for ranking customer value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IF and SWITCH for conditional logic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439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Visualization: Transforming Data into Insights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9424" y="3330893"/>
            <a:ext cx="1246703" cy="13069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19494" y="3919538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3532942" y="35577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Clarity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3532942" y="4048125"/>
            <a:ext cx="36110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 data into visual elements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3362801" y="4650938"/>
            <a:ext cx="4930735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013" y="4694515"/>
            <a:ext cx="2493526" cy="130694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595324" y="5121235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4156353" y="49213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Highlight Trends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4156353" y="5411748"/>
            <a:ext cx="30457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Trends, outliers, and patterns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3986213" y="6014561"/>
            <a:ext cx="4307324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02" y="6058138"/>
            <a:ext cx="3740348" cy="130694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595324" y="6484858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4779764" y="6284952"/>
            <a:ext cx="2860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4779764" y="6775371"/>
            <a:ext cx="28607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Better decision-making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425" y="576263"/>
            <a:ext cx="5238869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</a:t>
            </a:r>
            <a:endParaRPr lang="en-US" sz="4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BC620-7CDF-6BBE-EAFE-1793AEFFE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49" y="1231107"/>
            <a:ext cx="12993726" cy="64931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8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4287"/>
            <a:ext cx="13042821" cy="55633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398</Words>
  <Application>Microsoft Office PowerPoint</Application>
  <PresentationFormat>Custom</PresentationFormat>
  <Paragraphs>106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Libre Baskerville</vt:lpstr>
      <vt:lpstr>DM Sans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NAGA CHARANYA PARNEY</cp:lastModifiedBy>
  <cp:revision>2</cp:revision>
  <dcterms:created xsi:type="dcterms:W3CDTF">2024-12-29T14:15:50Z</dcterms:created>
  <dcterms:modified xsi:type="dcterms:W3CDTF">2024-12-29T14:18:49Z</dcterms:modified>
</cp:coreProperties>
</file>